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374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07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003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6927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41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4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418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53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96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242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374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8055D-C1FD-A645-A186-2E8009A944B6}" type="datetimeFigureOut">
              <a:rPr lang="en-US" smtClean="0"/>
              <a:t>1/5/15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FD644-BE46-BC42-961E-F762CA6E6BA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59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Français 3 – Examen de janvier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tx1"/>
                </a:solidFill>
              </a:rPr>
              <a:t>Interpersonal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Speaking</a:t>
            </a:r>
            <a:r>
              <a:rPr lang="fr-FR" dirty="0" smtClean="0">
                <a:solidFill>
                  <a:schemeClr val="tx1"/>
                </a:solidFill>
              </a:rPr>
              <a:t> Questions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951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4961"/>
            <a:ext cx="7772400" cy="2391862"/>
          </a:xfrm>
        </p:spPr>
        <p:txBody>
          <a:bodyPr>
            <a:noAutofit/>
          </a:bodyPr>
          <a:lstStyle/>
          <a:p>
            <a:pPr lvl="1" algn="ctr"/>
            <a:r>
              <a:rPr lang="en-US" sz="6600" dirty="0" err="1">
                <a:latin typeface="+mj-lt"/>
              </a:rPr>
              <a:t>Quelle</a:t>
            </a:r>
            <a:r>
              <a:rPr lang="en-US" sz="6600" dirty="0">
                <a:latin typeface="+mj-lt"/>
              </a:rPr>
              <a:t> </a:t>
            </a:r>
            <a:r>
              <a:rPr lang="en-US" sz="6600" dirty="0" err="1">
                <a:latin typeface="+mj-lt"/>
              </a:rPr>
              <a:t>sorte</a:t>
            </a:r>
            <a:r>
              <a:rPr lang="en-US" sz="6600" dirty="0">
                <a:latin typeface="+mj-lt"/>
              </a:rPr>
              <a:t> de </a:t>
            </a:r>
            <a:r>
              <a:rPr lang="en-US" sz="6600" dirty="0" err="1">
                <a:latin typeface="+mj-lt"/>
              </a:rPr>
              <a:t>logement</a:t>
            </a:r>
            <a:r>
              <a:rPr lang="en-US" sz="6600" dirty="0">
                <a:latin typeface="+mj-lt"/>
              </a:rPr>
              <a:t> </a:t>
            </a:r>
            <a:r>
              <a:rPr lang="en-US" sz="6600" dirty="0" err="1">
                <a:latin typeface="+mj-lt"/>
              </a:rPr>
              <a:t>habites-tu</a:t>
            </a:r>
            <a:r>
              <a:rPr lang="en-US" sz="6600" dirty="0">
                <a:latin typeface="+mj-lt"/>
              </a:rPr>
              <a:t>? Comment </a:t>
            </a:r>
            <a:r>
              <a:rPr lang="en-US" sz="6600" dirty="0" err="1">
                <a:latin typeface="+mj-lt"/>
              </a:rPr>
              <a:t>est-il</a:t>
            </a:r>
            <a:r>
              <a:rPr lang="en-US" sz="6600" dirty="0">
                <a:latin typeface="+mj-lt"/>
              </a:rPr>
              <a:t>?</a:t>
            </a:r>
            <a:endParaRPr lang="en-US" sz="7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9885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4961"/>
            <a:ext cx="7772400" cy="2391862"/>
          </a:xfrm>
        </p:spPr>
        <p:txBody>
          <a:bodyPr>
            <a:noAutofit/>
          </a:bodyPr>
          <a:lstStyle/>
          <a:p>
            <a:pPr lvl="1" algn="ctr"/>
            <a:r>
              <a:rPr lang="en-US" sz="6600" dirty="0" smtClean="0">
                <a:latin typeface="+mj-lt"/>
              </a:rPr>
              <a:t>Comment </a:t>
            </a:r>
            <a:r>
              <a:rPr lang="en-US" sz="6600" dirty="0" err="1" smtClean="0">
                <a:latin typeface="+mj-lt"/>
              </a:rPr>
              <a:t>est</a:t>
            </a:r>
            <a:r>
              <a:rPr lang="en-US" sz="6600" dirty="0" smtClean="0">
                <a:latin typeface="+mj-lt"/>
              </a:rPr>
              <a:t> ta </a:t>
            </a:r>
            <a:r>
              <a:rPr lang="en-US" sz="6600" dirty="0" err="1" smtClean="0">
                <a:latin typeface="+mj-lt"/>
              </a:rPr>
              <a:t>chambre</a:t>
            </a:r>
            <a:r>
              <a:rPr lang="en-US" sz="6600" dirty="0" smtClean="0">
                <a:latin typeface="+mj-lt"/>
              </a:rPr>
              <a:t>?</a:t>
            </a:r>
            <a:endParaRPr lang="en-US" sz="7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9895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4961"/>
            <a:ext cx="7772400" cy="2391862"/>
          </a:xfrm>
        </p:spPr>
        <p:txBody>
          <a:bodyPr>
            <a:noAutofit/>
          </a:bodyPr>
          <a:lstStyle/>
          <a:p>
            <a:pPr lvl="1" algn="ctr"/>
            <a:r>
              <a:rPr lang="en-US" sz="7200" dirty="0" err="1" smtClean="0">
                <a:latin typeface="+mj-lt"/>
              </a:rPr>
              <a:t>À</a:t>
            </a:r>
            <a:r>
              <a:rPr lang="en-US" sz="7200" dirty="0" smtClean="0">
                <a:latin typeface="+mj-lt"/>
              </a:rPr>
              <a:t> part de ta </a:t>
            </a:r>
            <a:r>
              <a:rPr lang="en-US" sz="7200" dirty="0" err="1" smtClean="0">
                <a:latin typeface="+mj-lt"/>
              </a:rPr>
              <a:t>chambre</a:t>
            </a:r>
            <a:r>
              <a:rPr lang="en-US" sz="7200" dirty="0" smtClean="0">
                <a:latin typeface="+mj-lt"/>
              </a:rPr>
              <a:t>, </a:t>
            </a:r>
            <a:r>
              <a:rPr lang="en-US" sz="7200" dirty="0" err="1" smtClean="0">
                <a:latin typeface="+mj-lt"/>
              </a:rPr>
              <a:t>quelle</a:t>
            </a:r>
            <a:r>
              <a:rPr lang="en-US" sz="7200" dirty="0" smtClean="0">
                <a:latin typeface="+mj-lt"/>
              </a:rPr>
              <a:t> </a:t>
            </a:r>
            <a:r>
              <a:rPr lang="en-US" sz="7200" dirty="0" err="1" smtClean="0">
                <a:latin typeface="+mj-lt"/>
              </a:rPr>
              <a:t>est</a:t>
            </a:r>
            <a:r>
              <a:rPr lang="en-US" sz="7200" dirty="0" smtClean="0">
                <a:latin typeface="+mj-lt"/>
              </a:rPr>
              <a:t> ta pièce favorite?</a:t>
            </a:r>
            <a:endParaRPr lang="en-US" sz="7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973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4961"/>
            <a:ext cx="7772400" cy="2391862"/>
          </a:xfrm>
        </p:spPr>
        <p:txBody>
          <a:bodyPr>
            <a:noAutofit/>
          </a:bodyPr>
          <a:lstStyle/>
          <a:p>
            <a:pPr lvl="1" algn="ctr"/>
            <a:r>
              <a:rPr lang="en-US" sz="7200" dirty="0" err="1" smtClean="0">
                <a:latin typeface="+mj-lt"/>
              </a:rPr>
              <a:t>Quelles</a:t>
            </a:r>
            <a:r>
              <a:rPr lang="en-US" sz="7200" dirty="0" smtClean="0">
                <a:latin typeface="+mj-lt"/>
              </a:rPr>
              <a:t> </a:t>
            </a:r>
            <a:r>
              <a:rPr lang="en-US" sz="7200" dirty="0" err="1" smtClean="0">
                <a:latin typeface="+mj-lt"/>
              </a:rPr>
              <a:t>tâches</a:t>
            </a:r>
            <a:r>
              <a:rPr lang="en-US" sz="7200" dirty="0" smtClean="0">
                <a:latin typeface="+mj-lt"/>
              </a:rPr>
              <a:t> </a:t>
            </a:r>
            <a:r>
              <a:rPr lang="en-US" sz="7200" dirty="0" err="1" smtClean="0">
                <a:latin typeface="+mj-lt"/>
              </a:rPr>
              <a:t>ménagères</a:t>
            </a:r>
            <a:r>
              <a:rPr lang="en-US" sz="7200" dirty="0" smtClean="0">
                <a:latin typeface="+mj-lt"/>
              </a:rPr>
              <a:t> </a:t>
            </a:r>
            <a:r>
              <a:rPr lang="en-US" sz="7200" dirty="0" err="1" smtClean="0">
                <a:latin typeface="+mj-lt"/>
              </a:rPr>
              <a:t>est-ce</a:t>
            </a:r>
            <a:r>
              <a:rPr lang="en-US" sz="7200" dirty="0" smtClean="0">
                <a:latin typeface="+mj-lt"/>
              </a:rPr>
              <a:t> </a:t>
            </a:r>
            <a:r>
              <a:rPr lang="en-US" sz="7200" dirty="0" err="1" smtClean="0">
                <a:latin typeface="+mj-lt"/>
              </a:rPr>
              <a:t>que</a:t>
            </a:r>
            <a:r>
              <a:rPr lang="en-US" sz="7200" dirty="0" smtClean="0">
                <a:latin typeface="+mj-lt"/>
              </a:rPr>
              <a:t> les </a:t>
            </a:r>
            <a:r>
              <a:rPr lang="en-US" sz="7200" dirty="0" err="1" smtClean="0">
                <a:latin typeface="+mj-lt"/>
              </a:rPr>
              <a:t>membres</a:t>
            </a:r>
            <a:r>
              <a:rPr lang="en-US" sz="7200" dirty="0" smtClean="0">
                <a:latin typeface="+mj-lt"/>
              </a:rPr>
              <a:t> de ta </a:t>
            </a:r>
            <a:r>
              <a:rPr lang="en-US" sz="7200" dirty="0" err="1" smtClean="0">
                <a:latin typeface="+mj-lt"/>
              </a:rPr>
              <a:t>famille</a:t>
            </a:r>
            <a:r>
              <a:rPr lang="en-US" sz="7200" dirty="0" smtClean="0">
                <a:latin typeface="+mj-lt"/>
              </a:rPr>
              <a:t> font?</a:t>
            </a:r>
            <a:endParaRPr lang="en-US" sz="7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8056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4961"/>
            <a:ext cx="7772400" cy="2391862"/>
          </a:xfrm>
        </p:spPr>
        <p:txBody>
          <a:bodyPr>
            <a:noAutofit/>
          </a:bodyPr>
          <a:lstStyle/>
          <a:p>
            <a:pPr lvl="1" algn="ctr"/>
            <a:r>
              <a:rPr lang="en-US" sz="7200" dirty="0" err="1" smtClean="0">
                <a:latin typeface="+mj-lt"/>
              </a:rPr>
              <a:t>Quel</a:t>
            </a:r>
            <a:r>
              <a:rPr lang="en-US" sz="7200" dirty="0" smtClean="0">
                <a:latin typeface="+mj-lt"/>
              </a:rPr>
              <a:t> </a:t>
            </a:r>
            <a:r>
              <a:rPr lang="en-US" sz="7200" dirty="0" err="1" smtClean="0">
                <a:latin typeface="+mj-lt"/>
              </a:rPr>
              <a:t>électroménager</a:t>
            </a:r>
            <a:r>
              <a:rPr lang="en-US" sz="7200" dirty="0" smtClean="0">
                <a:latin typeface="+mj-lt"/>
              </a:rPr>
              <a:t> </a:t>
            </a:r>
            <a:r>
              <a:rPr lang="en-US" sz="7200" dirty="0" err="1" smtClean="0">
                <a:latin typeface="+mj-lt"/>
              </a:rPr>
              <a:t>est</a:t>
            </a:r>
            <a:r>
              <a:rPr lang="en-US" sz="7200" dirty="0" smtClean="0">
                <a:latin typeface="+mj-lt"/>
              </a:rPr>
              <a:t> le plus important? </a:t>
            </a:r>
            <a:r>
              <a:rPr lang="en-US" sz="7200" dirty="0" err="1" smtClean="0">
                <a:latin typeface="+mj-lt"/>
              </a:rPr>
              <a:t>Pourquoi</a:t>
            </a:r>
            <a:r>
              <a:rPr lang="en-US" sz="7200" dirty="0" smtClean="0">
                <a:latin typeface="+mj-lt"/>
              </a:rPr>
              <a:t>?</a:t>
            </a:r>
            <a:endParaRPr lang="en-US" sz="7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7040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4961"/>
            <a:ext cx="7772400" cy="2391862"/>
          </a:xfrm>
        </p:spPr>
        <p:txBody>
          <a:bodyPr>
            <a:noAutofit/>
          </a:bodyPr>
          <a:lstStyle/>
          <a:p>
            <a:pPr lvl="1" algn="ctr"/>
            <a:r>
              <a:rPr lang="en-US" sz="7200" dirty="0" err="1" smtClean="0">
                <a:latin typeface="+mj-lt"/>
              </a:rPr>
              <a:t>Qu’est-ce</a:t>
            </a:r>
            <a:r>
              <a:rPr lang="en-US" sz="7200" dirty="0" smtClean="0">
                <a:latin typeface="+mj-lt"/>
              </a:rPr>
              <a:t> qui </a:t>
            </a:r>
            <a:r>
              <a:rPr lang="en-US" sz="7200" dirty="0" err="1" smtClean="0">
                <a:latin typeface="+mj-lt"/>
              </a:rPr>
              <a:t>est</a:t>
            </a:r>
            <a:r>
              <a:rPr lang="en-US" sz="7200" dirty="0" smtClean="0">
                <a:latin typeface="+mj-lt"/>
              </a:rPr>
              <a:t> </a:t>
            </a:r>
            <a:r>
              <a:rPr lang="en-US" sz="7200" dirty="0" err="1" smtClean="0">
                <a:latin typeface="+mj-lt"/>
              </a:rPr>
              <a:t>à</a:t>
            </a:r>
            <a:r>
              <a:rPr lang="en-US" sz="7200" dirty="0" smtClean="0">
                <a:latin typeface="+mj-lt"/>
              </a:rPr>
              <a:t> </a:t>
            </a:r>
            <a:r>
              <a:rPr lang="en-US" sz="7200" dirty="0" err="1" smtClean="0">
                <a:latin typeface="+mj-lt"/>
              </a:rPr>
              <a:t>l’extérieur</a:t>
            </a:r>
            <a:r>
              <a:rPr lang="en-US" sz="7200" dirty="0" smtClean="0">
                <a:latin typeface="+mj-lt"/>
              </a:rPr>
              <a:t> de ta </a:t>
            </a:r>
            <a:r>
              <a:rPr lang="en-US" sz="7200" dirty="0" err="1" smtClean="0">
                <a:latin typeface="+mj-lt"/>
              </a:rPr>
              <a:t>maison</a:t>
            </a:r>
            <a:r>
              <a:rPr lang="en-US" sz="7200" smtClean="0">
                <a:latin typeface="+mj-lt"/>
              </a:rPr>
              <a:t>?</a:t>
            </a:r>
            <a:endParaRPr lang="en-US" sz="7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6466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73</Words>
  <Application>Microsoft Macintosh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Français 3 – Examen de janvier</vt:lpstr>
      <vt:lpstr>Quelle sorte de logement habites-tu? Comment est-il?</vt:lpstr>
      <vt:lpstr>Comment est ta chambre?</vt:lpstr>
      <vt:lpstr>À part de ta chambre, quelle est ta pièce favorite?</vt:lpstr>
      <vt:lpstr>Quelles tâches ménagères est-ce que les membres de ta famille font?</vt:lpstr>
      <vt:lpstr>Quel électroménager est le plus important? Pourquoi?</vt:lpstr>
      <vt:lpstr>Qu’est-ce qui est à l’extérieur de ta maison?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Examen de janvier</dc:title>
  <dc:creator>Edouard Smith</dc:creator>
  <cp:lastModifiedBy>Edouard Smith</cp:lastModifiedBy>
  <cp:revision>1</cp:revision>
  <dcterms:created xsi:type="dcterms:W3CDTF">2015-01-05T12:14:12Z</dcterms:created>
  <dcterms:modified xsi:type="dcterms:W3CDTF">2015-01-05T12:19:35Z</dcterms:modified>
</cp:coreProperties>
</file>